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7"/>
  </p:notesMasterIdLst>
  <p:sldIdLst>
    <p:sldId id="256" r:id="rId5"/>
    <p:sldId id="4434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3930FB0-C066-803E-6D78-2ED73E7E86BE}" name="Roman Kordus" initials="RK" userId="S::r.kordus@teb-akademia.pl::14261b9f-9cd0-4273-8730-f0ee2b04c14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weł Zeller" initials="PZ" lastIdx="1" clrIdx="0">
    <p:extLst>
      <p:ext uri="{19B8F6BF-5375-455C-9EA6-DF929625EA0E}">
        <p15:presenceInfo xmlns:p15="http://schemas.microsoft.com/office/powerpoint/2012/main" userId="S::p.zeller@teb-akademia.pl::afd7f278-bab4-42fd-908f-d236024c902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7629DC-CC74-41D2-B613-DE78082B492A}" v="5" dt="2026-06-23T12:08:01.1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 jasny 1 — Ak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7292A2E-F333-43FB-9621-5CBBE7FDCDCB}" styleName="Styl jasny 2 — Ak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24"/>
    <p:restoredTop sz="94694"/>
  </p:normalViewPr>
  <p:slideViewPr>
    <p:cSldViewPr snapToGrid="0">
      <p:cViewPr varScale="1">
        <p:scale>
          <a:sx n="75" d="100"/>
          <a:sy n="75" d="100"/>
        </p:scale>
        <p:origin x="78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minika Orchowska" userId="43806442-db86-4de7-a001-a92e41e0748c" providerId="ADAL" clId="{F1AC6CB8-2A17-4F3A-B813-6255997B09E0}"/>
    <pc:docChg chg="undo custSel modSld">
      <pc:chgData name="Dominika Orchowska" userId="43806442-db86-4de7-a001-a92e41e0748c" providerId="ADAL" clId="{F1AC6CB8-2A17-4F3A-B813-6255997B09E0}" dt="2026-06-23T12:09:50.255" v="98" actId="1076"/>
      <pc:docMkLst>
        <pc:docMk/>
      </pc:docMkLst>
      <pc:sldChg chg="addSp delSp modSp mod">
        <pc:chgData name="Dominika Orchowska" userId="43806442-db86-4de7-a001-a92e41e0748c" providerId="ADAL" clId="{F1AC6CB8-2A17-4F3A-B813-6255997B09E0}" dt="2026-06-23T12:09:50.255" v="98" actId="1076"/>
        <pc:sldMkLst>
          <pc:docMk/>
          <pc:sldMk cId="0" sldId="256"/>
        </pc:sldMkLst>
        <pc:spChg chg="add del mod">
          <ac:chgData name="Dominika Orchowska" userId="43806442-db86-4de7-a001-a92e41e0748c" providerId="ADAL" clId="{F1AC6CB8-2A17-4F3A-B813-6255997B09E0}" dt="2026-06-23T12:01:47.765" v="15" actId="22"/>
          <ac:spMkLst>
            <pc:docMk/>
            <pc:sldMk cId="0" sldId="256"/>
            <ac:spMk id="7" creationId="{B3938176-D5C5-7E1C-EA84-D26C7C794AAF}"/>
          </ac:spMkLst>
        </pc:spChg>
        <pc:spChg chg="add del">
          <ac:chgData name="Dominika Orchowska" userId="43806442-db86-4de7-a001-a92e41e0748c" providerId="ADAL" clId="{F1AC6CB8-2A17-4F3A-B813-6255997B09E0}" dt="2026-06-23T12:01:52.057" v="17" actId="22"/>
          <ac:spMkLst>
            <pc:docMk/>
            <pc:sldMk cId="0" sldId="256"/>
            <ac:spMk id="9" creationId="{001235D4-77AF-87F5-557C-9E9C0C0EBE50}"/>
          </ac:spMkLst>
        </pc:spChg>
        <pc:spChg chg="add del">
          <ac:chgData name="Dominika Orchowska" userId="43806442-db86-4de7-a001-a92e41e0748c" providerId="ADAL" clId="{F1AC6CB8-2A17-4F3A-B813-6255997B09E0}" dt="2026-06-23T12:01:53.790" v="19" actId="22"/>
          <ac:spMkLst>
            <pc:docMk/>
            <pc:sldMk cId="0" sldId="256"/>
            <ac:spMk id="11" creationId="{D76CFC2D-8B77-2896-57EB-005A8663ABC8}"/>
          </ac:spMkLst>
        </pc:spChg>
        <pc:spChg chg="add del">
          <ac:chgData name="Dominika Orchowska" userId="43806442-db86-4de7-a001-a92e41e0748c" providerId="ADAL" clId="{F1AC6CB8-2A17-4F3A-B813-6255997B09E0}" dt="2026-06-23T12:01:55.417" v="21" actId="22"/>
          <ac:spMkLst>
            <pc:docMk/>
            <pc:sldMk cId="0" sldId="256"/>
            <ac:spMk id="13" creationId="{CBE6AE7A-C486-0E41-77CC-A753DD21D6AA}"/>
          </ac:spMkLst>
        </pc:spChg>
        <pc:spChg chg="add del">
          <ac:chgData name="Dominika Orchowska" userId="43806442-db86-4de7-a001-a92e41e0748c" providerId="ADAL" clId="{F1AC6CB8-2A17-4F3A-B813-6255997B09E0}" dt="2026-06-23T12:01:57.697" v="23" actId="22"/>
          <ac:spMkLst>
            <pc:docMk/>
            <pc:sldMk cId="0" sldId="256"/>
            <ac:spMk id="15" creationId="{A0C25456-3117-4943-46E0-7F56EE41403E}"/>
          </ac:spMkLst>
        </pc:spChg>
        <pc:spChg chg="add del mod">
          <ac:chgData name="Dominika Orchowska" userId="43806442-db86-4de7-a001-a92e41e0748c" providerId="ADAL" clId="{F1AC6CB8-2A17-4F3A-B813-6255997B09E0}" dt="2026-06-23T12:06:00.372" v="66" actId="478"/>
          <ac:spMkLst>
            <pc:docMk/>
            <pc:sldMk cId="0" sldId="256"/>
            <ac:spMk id="19" creationId="{D464EEFF-A38B-A378-B250-2815D7CE5409}"/>
          </ac:spMkLst>
        </pc:spChg>
        <pc:spChg chg="add mod">
          <ac:chgData name="Dominika Orchowska" userId="43806442-db86-4de7-a001-a92e41e0748c" providerId="ADAL" clId="{F1AC6CB8-2A17-4F3A-B813-6255997B09E0}" dt="2026-06-23T12:09:37.381" v="97" actId="208"/>
          <ac:spMkLst>
            <pc:docMk/>
            <pc:sldMk cId="0" sldId="256"/>
            <ac:spMk id="20" creationId="{7C63CED3-EAE6-BE74-290F-4D1FF4CA757D}"/>
          </ac:spMkLst>
        </pc:spChg>
        <pc:spChg chg="add del mod">
          <ac:chgData name="Dominika Orchowska" userId="43806442-db86-4de7-a001-a92e41e0748c" providerId="ADAL" clId="{F1AC6CB8-2A17-4F3A-B813-6255997B09E0}" dt="2026-06-23T12:04:11.406" v="45"/>
          <ac:spMkLst>
            <pc:docMk/>
            <pc:sldMk cId="0" sldId="256"/>
            <ac:spMk id="22" creationId="{02C8A2B5-2A91-1FF6-5E16-1E3ADD46B718}"/>
          </ac:spMkLst>
        </pc:spChg>
        <pc:spChg chg="add mod ord">
          <ac:chgData name="Dominika Orchowska" userId="43806442-db86-4de7-a001-a92e41e0748c" providerId="ADAL" clId="{F1AC6CB8-2A17-4F3A-B813-6255997B09E0}" dt="2026-06-23T12:09:50.255" v="98" actId="1076"/>
          <ac:spMkLst>
            <pc:docMk/>
            <pc:sldMk cId="0" sldId="256"/>
            <ac:spMk id="23" creationId="{82C6C1DB-AAAF-FCCC-A5E6-27B731719C6B}"/>
          </ac:spMkLst>
        </pc:spChg>
        <pc:spChg chg="add mod ord">
          <ac:chgData name="Dominika Orchowska" userId="43806442-db86-4de7-a001-a92e41e0748c" providerId="ADAL" clId="{F1AC6CB8-2A17-4F3A-B813-6255997B09E0}" dt="2026-06-23T12:07:12.655" v="81" actId="167"/>
          <ac:spMkLst>
            <pc:docMk/>
            <pc:sldMk cId="0" sldId="256"/>
            <ac:spMk id="25" creationId="{BA31CF7F-B9B4-B84C-B8F9-B910BFF06259}"/>
          </ac:spMkLst>
        </pc:spChg>
        <pc:spChg chg="mod">
          <ac:chgData name="Dominika Orchowska" userId="43806442-db86-4de7-a001-a92e41e0748c" providerId="ADAL" clId="{F1AC6CB8-2A17-4F3A-B813-6255997B09E0}" dt="2026-06-23T12:00:58.826" v="11" actId="1076"/>
          <ac:spMkLst>
            <pc:docMk/>
            <pc:sldMk cId="0" sldId="256"/>
            <ac:spMk id="188" creationId="{00000000-0000-0000-0000-000000000000}"/>
          </ac:spMkLst>
        </pc:spChg>
        <pc:spChg chg="mod">
          <ac:chgData name="Dominika Orchowska" userId="43806442-db86-4de7-a001-a92e41e0748c" providerId="ADAL" clId="{F1AC6CB8-2A17-4F3A-B813-6255997B09E0}" dt="2026-06-23T12:04:57.442" v="54" actId="1076"/>
          <ac:spMkLst>
            <pc:docMk/>
            <pc:sldMk cId="0" sldId="256"/>
            <ac:spMk id="190" creationId="{00000000-0000-0000-0000-000000000000}"/>
          </ac:spMkLst>
        </pc:spChg>
        <pc:picChg chg="mod">
          <ac:chgData name="Dominika Orchowska" userId="43806442-db86-4de7-a001-a92e41e0748c" providerId="ADAL" clId="{F1AC6CB8-2A17-4F3A-B813-6255997B09E0}" dt="2026-06-23T12:07:16.191" v="82" actId="1076"/>
          <ac:picMkLst>
            <pc:docMk/>
            <pc:sldMk cId="0" sldId="256"/>
            <ac:picMk id="2" creationId="{580162F2-6A4F-5C6E-CA10-94E86DA69A0F}"/>
          </ac:picMkLst>
        </pc:picChg>
        <pc:picChg chg="add mod">
          <ac:chgData name="Dominika Orchowska" userId="43806442-db86-4de7-a001-a92e41e0748c" providerId="ADAL" clId="{F1AC6CB8-2A17-4F3A-B813-6255997B09E0}" dt="2026-06-23T12:00:28.451" v="8" actId="1076"/>
          <ac:picMkLst>
            <pc:docMk/>
            <pc:sldMk cId="0" sldId="256"/>
            <ac:picMk id="4" creationId="{FE1D4F14-6FE3-29DA-2497-6DB47B5B658D}"/>
          </ac:picMkLst>
        </pc:picChg>
        <pc:picChg chg="add del">
          <ac:chgData name="Dominika Orchowska" userId="43806442-db86-4de7-a001-a92e41e0748c" providerId="ADAL" clId="{F1AC6CB8-2A17-4F3A-B813-6255997B09E0}" dt="2026-06-23T12:01:59.468" v="25" actId="22"/>
          <ac:picMkLst>
            <pc:docMk/>
            <pc:sldMk cId="0" sldId="256"/>
            <ac:picMk id="17" creationId="{45A08316-5010-E994-CC68-FCD622D74D0F}"/>
          </ac:picMkLst>
        </pc:picChg>
        <pc:picChg chg="add del mod ord">
          <ac:chgData name="Dominika Orchowska" userId="43806442-db86-4de7-a001-a92e41e0748c" providerId="ADAL" clId="{F1AC6CB8-2A17-4F3A-B813-6255997B09E0}" dt="2026-06-23T12:06:22.074" v="72" actId="21"/>
          <ac:picMkLst>
            <pc:docMk/>
            <pc:sldMk cId="0" sldId="256"/>
            <ac:picMk id="24" creationId="{F65E8FB2-CCCB-5C11-BF77-36119029F610}"/>
          </ac:picMkLst>
        </pc:picChg>
      </pc:sldChg>
      <pc:sldChg chg="addSp modSp mod">
        <pc:chgData name="Dominika Orchowska" userId="43806442-db86-4de7-a001-a92e41e0748c" providerId="ADAL" clId="{F1AC6CB8-2A17-4F3A-B813-6255997B09E0}" dt="2026-06-23T12:08:12.798" v="90" actId="1076"/>
        <pc:sldMkLst>
          <pc:docMk/>
          <pc:sldMk cId="2542170109" sldId="4434"/>
        </pc:sldMkLst>
        <pc:picChg chg="add mod">
          <ac:chgData name="Dominika Orchowska" userId="43806442-db86-4de7-a001-a92e41e0748c" providerId="ADAL" clId="{F1AC6CB8-2A17-4F3A-B813-6255997B09E0}" dt="2026-06-23T12:08:12.798" v="90" actId="1076"/>
          <ac:picMkLst>
            <pc:docMk/>
            <pc:sldMk cId="2542170109" sldId="4434"/>
            <ac:picMk id="2" creationId="{767CABF2-412B-03B1-2C0E-B64654DE0766}"/>
          </ac:picMkLst>
        </pc:picChg>
        <pc:picChg chg="mod">
          <ac:chgData name="Dominika Orchowska" userId="43806442-db86-4de7-a001-a92e41e0748c" providerId="ADAL" clId="{F1AC6CB8-2A17-4F3A-B813-6255997B09E0}" dt="2026-06-23T12:07:49.848" v="86" actId="1076"/>
          <ac:picMkLst>
            <pc:docMk/>
            <pc:sldMk cId="2542170109" sldId="4434"/>
            <ac:picMk id="10" creationId="{B3BE01A9-6CED-56B2-A9A8-C48A1268592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3D5D9-7C3B-40F9-9AB8-DDFAEE6819C1}" type="datetimeFigureOut">
              <a:rPr lang="pl-PL" smtClean="0"/>
              <a:t>19.10.2026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FF68F-06B8-46C0-BF33-1B7AE6637A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394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afb9c603b2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gafb9c603b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104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kładka" type="title">
  <p:cSld name="Okładk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3760" y="4102105"/>
            <a:ext cx="11004479" cy="351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54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3761" y="4620355"/>
            <a:ext cx="11004480" cy="68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45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8" name="Google Shape;18;p2"/>
          <p:cNvCxnSpPr/>
          <p:nvPr/>
        </p:nvCxnSpPr>
        <p:spPr>
          <a:xfrm>
            <a:off x="593761" y="3946718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760" y="731477"/>
            <a:ext cx="2979753" cy="2104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Google Shape;20;p2"/>
          <p:cNvCxnSpPr/>
          <p:nvPr/>
        </p:nvCxnSpPr>
        <p:spPr>
          <a:xfrm>
            <a:off x="593761" y="489878"/>
            <a:ext cx="11004479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" name="Google Shape;21;p2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761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308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 + treść - 1 kolumna">
  <p:cSld name="slajd tytuł + treść - 1 kolumna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593761" y="702960"/>
            <a:ext cx="11004479" cy="40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2903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593761" y="1395893"/>
            <a:ext cx="11004479" cy="432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2" name="Google Shape;32;p4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4"/>
          <p:cNvCxnSpPr/>
          <p:nvPr/>
        </p:nvCxnSpPr>
        <p:spPr>
          <a:xfrm>
            <a:off x="593761" y="489878"/>
            <a:ext cx="11004479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" name="Google Shape;35;p4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2"/>
          </p:nvPr>
        </p:nvSpPr>
        <p:spPr>
          <a:xfrm>
            <a:off x="593760" y="5818211"/>
            <a:ext cx="3289216" cy="25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17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 + treść - 2 kolumny">
  <p:cSld name="slajd tytuł + treść - 2 kolumn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593760" y="1395895"/>
            <a:ext cx="5378237" cy="433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6220001" y="1395895"/>
            <a:ext cx="5378238" cy="433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593761" y="702960"/>
            <a:ext cx="11004479" cy="40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2903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cxnSp>
        <p:nvCxnSpPr>
          <p:cNvPr id="44" name="Google Shape;44;p5"/>
          <p:cNvCxnSpPr/>
          <p:nvPr/>
        </p:nvCxnSpPr>
        <p:spPr>
          <a:xfrm>
            <a:off x="593761" y="489878"/>
            <a:ext cx="11004479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" name="Google Shape;45;p5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8" name="Google Shape;48;p5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9" name="Google Shape;49;p5"/>
          <p:cNvSpPr txBox="1">
            <a:spLocks noGrp="1"/>
          </p:cNvSpPr>
          <p:nvPr>
            <p:ph type="body" idx="3"/>
          </p:nvPr>
        </p:nvSpPr>
        <p:spPr>
          <a:xfrm>
            <a:off x="593760" y="5818211"/>
            <a:ext cx="3289216" cy="25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4"/>
          </p:nvPr>
        </p:nvSpPr>
        <p:spPr>
          <a:xfrm>
            <a:off x="6220000" y="5818211"/>
            <a:ext cx="3289216" cy="25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959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ajd tytuł + treść- 4 kolumny">
  <p:cSld name="1_slajd tytuł + treść- 4 kolumn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761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6"/>
          <p:cNvSpPr txBox="1">
            <a:spLocks noGrp="1"/>
          </p:cNvSpPr>
          <p:nvPr>
            <p:ph type="body" idx="1"/>
          </p:nvPr>
        </p:nvSpPr>
        <p:spPr>
          <a:xfrm>
            <a:off x="593761" y="1395895"/>
            <a:ext cx="2547015" cy="4525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body" idx="2"/>
          </p:nvPr>
        </p:nvSpPr>
        <p:spPr>
          <a:xfrm>
            <a:off x="6220001" y="1395895"/>
            <a:ext cx="2585030" cy="4525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title"/>
          </p:nvPr>
        </p:nvSpPr>
        <p:spPr>
          <a:xfrm>
            <a:off x="593761" y="702960"/>
            <a:ext cx="11004479" cy="40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2903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cxnSp>
        <p:nvCxnSpPr>
          <p:cNvPr id="56" name="Google Shape;56;p6"/>
          <p:cNvCxnSpPr/>
          <p:nvPr/>
        </p:nvCxnSpPr>
        <p:spPr>
          <a:xfrm>
            <a:off x="593761" y="489878"/>
            <a:ext cx="11004479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" name="Google Shape;57;p6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60" name="Google Shape;60;p6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1" name="Google Shape;61;p6"/>
          <p:cNvSpPr txBox="1">
            <a:spLocks noGrp="1"/>
          </p:cNvSpPr>
          <p:nvPr>
            <p:ph type="body" idx="3"/>
          </p:nvPr>
        </p:nvSpPr>
        <p:spPr>
          <a:xfrm>
            <a:off x="3386969" y="1395895"/>
            <a:ext cx="2585030" cy="4525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4"/>
          </p:nvPr>
        </p:nvSpPr>
        <p:spPr>
          <a:xfrm>
            <a:off x="9051225" y="1395895"/>
            <a:ext cx="2547015" cy="4525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2983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ona przekładkowa">
  <p:cSld name="Strona przekładkowa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"/>
          <p:cNvSpPr txBox="1">
            <a:spLocks noGrp="1"/>
          </p:cNvSpPr>
          <p:nvPr>
            <p:ph type="title"/>
          </p:nvPr>
        </p:nvSpPr>
        <p:spPr>
          <a:xfrm>
            <a:off x="593761" y="4155418"/>
            <a:ext cx="11004479" cy="40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2903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body" idx="1"/>
          </p:nvPr>
        </p:nvSpPr>
        <p:spPr>
          <a:xfrm>
            <a:off x="593761" y="4761122"/>
            <a:ext cx="11004479" cy="117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45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2205"/>
              <a:buFont typeface="Arial"/>
              <a:buNone/>
              <a:defRPr sz="20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984"/>
              <a:buFont typeface="Arial"/>
              <a:buNone/>
              <a:defRPr sz="18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66" name="Google Shape;66;p7"/>
          <p:cNvCxnSpPr/>
          <p:nvPr/>
        </p:nvCxnSpPr>
        <p:spPr>
          <a:xfrm>
            <a:off x="593761" y="3951775"/>
            <a:ext cx="11004479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7" name="Google Shape;67;p7"/>
          <p:cNvCxnSpPr/>
          <p:nvPr/>
        </p:nvCxnSpPr>
        <p:spPr>
          <a:xfrm>
            <a:off x="593761" y="6186777"/>
            <a:ext cx="1100448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" name="Google Shape;68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761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7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2" name="Google Shape;72;p7"/>
          <p:cNvSpPr txBox="1">
            <a:spLocks noGrp="1"/>
          </p:cNvSpPr>
          <p:nvPr>
            <p:ph type="body" idx="2"/>
          </p:nvPr>
        </p:nvSpPr>
        <p:spPr>
          <a:xfrm>
            <a:off x="593761" y="371559"/>
            <a:ext cx="11004479" cy="332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1945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duży tytuł + treść">
  <p:cSld name="slajd duży tytuł + treść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 txBox="1">
            <a:spLocks noGrp="1"/>
          </p:cNvSpPr>
          <p:nvPr>
            <p:ph type="title"/>
          </p:nvPr>
        </p:nvSpPr>
        <p:spPr>
          <a:xfrm>
            <a:off x="593761" y="702959"/>
            <a:ext cx="11004479" cy="135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eorgia"/>
              <a:buNone/>
              <a:defRPr sz="4899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body" idx="1"/>
          </p:nvPr>
        </p:nvSpPr>
        <p:spPr>
          <a:xfrm>
            <a:off x="593761" y="2459977"/>
            <a:ext cx="11004479" cy="3265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76" name="Google Shape;76;p8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7" name="Google Shape;77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8"/>
          <p:cNvCxnSpPr/>
          <p:nvPr/>
        </p:nvCxnSpPr>
        <p:spPr>
          <a:xfrm>
            <a:off x="593761" y="489878"/>
            <a:ext cx="11004479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9" name="Google Shape;79;p8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2" name="Google Shape;82;p8"/>
          <p:cNvSpPr txBox="1">
            <a:spLocks noGrp="1"/>
          </p:cNvSpPr>
          <p:nvPr>
            <p:ph type="body" idx="2"/>
          </p:nvPr>
        </p:nvSpPr>
        <p:spPr>
          <a:xfrm>
            <a:off x="593760" y="5818211"/>
            <a:ext cx="5378238" cy="25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040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duży tytul + 2x treść" type="obj">
  <p:cSld name="slajd duży tytul + 2x treść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 txBox="1">
            <a:spLocks noGrp="1"/>
          </p:cNvSpPr>
          <p:nvPr>
            <p:ph type="title"/>
          </p:nvPr>
        </p:nvSpPr>
        <p:spPr>
          <a:xfrm>
            <a:off x="593761" y="702959"/>
            <a:ext cx="11004479" cy="135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eorgia"/>
              <a:buNone/>
              <a:defRPr sz="4899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body" idx="1"/>
          </p:nvPr>
        </p:nvSpPr>
        <p:spPr>
          <a:xfrm>
            <a:off x="593761" y="2459977"/>
            <a:ext cx="5378238" cy="3265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86" name="Google Shape;86;p9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7" name="Google Shape;8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9"/>
          <p:cNvCxnSpPr/>
          <p:nvPr/>
        </p:nvCxnSpPr>
        <p:spPr>
          <a:xfrm>
            <a:off x="593761" y="489878"/>
            <a:ext cx="11004479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9" name="Google Shape;89;p9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9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2" name="Google Shape;92;p9"/>
          <p:cNvSpPr txBox="1">
            <a:spLocks noGrp="1"/>
          </p:cNvSpPr>
          <p:nvPr>
            <p:ph type="body" idx="2"/>
          </p:nvPr>
        </p:nvSpPr>
        <p:spPr>
          <a:xfrm>
            <a:off x="6220002" y="2459977"/>
            <a:ext cx="5378238" cy="3265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3456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1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891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mieszany">
  <p:cSld name="slajd mieszan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0"/>
          <p:cNvSpPr txBox="1">
            <a:spLocks noGrp="1"/>
          </p:cNvSpPr>
          <p:nvPr>
            <p:ph type="title"/>
          </p:nvPr>
        </p:nvSpPr>
        <p:spPr>
          <a:xfrm>
            <a:off x="593761" y="807668"/>
            <a:ext cx="4178265" cy="1249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7"/>
              <a:buFont typeface="Georgia"/>
              <a:buNone/>
              <a:defRPr sz="32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95" name="Google Shape;95;p10"/>
          <p:cNvSpPr txBox="1">
            <a:spLocks noGrp="1"/>
          </p:cNvSpPr>
          <p:nvPr>
            <p:ph type="body" idx="1"/>
          </p:nvPr>
        </p:nvSpPr>
        <p:spPr>
          <a:xfrm>
            <a:off x="5026539" y="807669"/>
            <a:ext cx="6571701" cy="484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3440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3440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3440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3440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10"/>
          <p:cNvSpPr txBox="1">
            <a:spLocks noGrp="1"/>
          </p:cNvSpPr>
          <p:nvPr>
            <p:ph type="body" idx="2"/>
          </p:nvPr>
        </p:nvSpPr>
        <p:spPr>
          <a:xfrm>
            <a:off x="593761" y="2732675"/>
            <a:ext cx="4178265" cy="3211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3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3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2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2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2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2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2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2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10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10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Google Shape;99;p10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00" name="Google Shape;100;p10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" name="Google Shape;101;p10"/>
          <p:cNvCxnSpPr/>
          <p:nvPr/>
        </p:nvCxnSpPr>
        <p:spPr>
          <a:xfrm>
            <a:off x="593761" y="489878"/>
            <a:ext cx="11004479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2" name="Google Shape;102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0"/>
          <p:cNvSpPr txBox="1">
            <a:spLocks noGrp="1"/>
          </p:cNvSpPr>
          <p:nvPr>
            <p:ph type="body" idx="3"/>
          </p:nvPr>
        </p:nvSpPr>
        <p:spPr>
          <a:xfrm>
            <a:off x="5023173" y="5818211"/>
            <a:ext cx="3289216" cy="257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04" name="Google Shape;104;p10"/>
          <p:cNvCxnSpPr/>
          <p:nvPr/>
        </p:nvCxnSpPr>
        <p:spPr>
          <a:xfrm>
            <a:off x="593761" y="2559742"/>
            <a:ext cx="417826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92380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sło, cytat 1">
  <p:cSld name="Hasło, cytat 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Google Shape;107;p11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11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09" name="Google Shape;109;p11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0" name="Google Shape;110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Google Shape;111;p11"/>
          <p:cNvCxnSpPr/>
          <p:nvPr/>
        </p:nvCxnSpPr>
        <p:spPr>
          <a:xfrm>
            <a:off x="3386969" y="2063119"/>
            <a:ext cx="8211271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2" name="Google Shape;112;p11"/>
          <p:cNvSpPr txBox="1">
            <a:spLocks noGrp="1"/>
          </p:cNvSpPr>
          <p:nvPr>
            <p:ph type="title"/>
          </p:nvPr>
        </p:nvSpPr>
        <p:spPr>
          <a:xfrm>
            <a:off x="3386970" y="2344850"/>
            <a:ext cx="8211271" cy="67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eorgia"/>
              <a:buNone/>
              <a:defRPr sz="4899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cxnSp>
        <p:nvCxnSpPr>
          <p:cNvPr id="113" name="Google Shape;113;p11"/>
          <p:cNvCxnSpPr/>
          <p:nvPr/>
        </p:nvCxnSpPr>
        <p:spPr>
          <a:xfrm>
            <a:off x="3386969" y="4173029"/>
            <a:ext cx="821127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4" name="Google Shape;114;p11"/>
          <p:cNvSpPr txBox="1"/>
          <p:nvPr/>
        </p:nvSpPr>
        <p:spPr>
          <a:xfrm>
            <a:off x="3386970" y="4342604"/>
            <a:ext cx="8211271" cy="20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pl-PL" sz="145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Podpis, dopisek, podtytuł, etc.</a:t>
            </a:r>
            <a:endParaRPr sz="145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3824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sło, cytat 2">
  <p:cSld name="Hasło, cytat 2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"/>
          <p:cNvSpPr/>
          <p:nvPr/>
        </p:nvSpPr>
        <p:spPr>
          <a:xfrm>
            <a:off x="3140775" y="1824960"/>
            <a:ext cx="9051225" cy="50330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2939" tIns="41458" rIns="82939" bIns="4145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2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12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20" name="Google Shape;120;p12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1" name="Google Shape;121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12"/>
          <p:cNvCxnSpPr/>
          <p:nvPr/>
        </p:nvCxnSpPr>
        <p:spPr>
          <a:xfrm>
            <a:off x="3386969" y="2063119"/>
            <a:ext cx="8211271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3" name="Google Shape;123;p12"/>
          <p:cNvSpPr txBox="1">
            <a:spLocks noGrp="1"/>
          </p:cNvSpPr>
          <p:nvPr>
            <p:ph type="title"/>
          </p:nvPr>
        </p:nvSpPr>
        <p:spPr>
          <a:xfrm>
            <a:off x="3386970" y="2344850"/>
            <a:ext cx="8211271" cy="67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eorgia"/>
              <a:buNone/>
              <a:defRPr sz="4899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cxnSp>
        <p:nvCxnSpPr>
          <p:cNvPr id="124" name="Google Shape;124;p12"/>
          <p:cNvCxnSpPr/>
          <p:nvPr/>
        </p:nvCxnSpPr>
        <p:spPr>
          <a:xfrm>
            <a:off x="3386969" y="4173029"/>
            <a:ext cx="821127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5" name="Google Shape;125;p12"/>
          <p:cNvSpPr txBox="1"/>
          <p:nvPr/>
        </p:nvSpPr>
        <p:spPr>
          <a:xfrm>
            <a:off x="3386970" y="4342604"/>
            <a:ext cx="8211271" cy="20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pl-PL" sz="145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Podpis, dopisek, podtytuł, etc.</a:t>
            </a:r>
            <a:endParaRPr sz="145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109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sło, cytat 3">
  <p:cSld name="Hasło, cytat 3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3"/>
          <p:cNvSpPr/>
          <p:nvPr/>
        </p:nvSpPr>
        <p:spPr>
          <a:xfrm>
            <a:off x="3140775" y="1824960"/>
            <a:ext cx="9051225" cy="50330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2939" tIns="41458" rIns="82939" bIns="4145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3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31" name="Google Shape;131;p13"/>
          <p:cNvCxnSpPr/>
          <p:nvPr/>
        </p:nvCxnSpPr>
        <p:spPr>
          <a:xfrm>
            <a:off x="3386969" y="6186777"/>
            <a:ext cx="821127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2" name="Google Shape;132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13"/>
          <p:cNvCxnSpPr/>
          <p:nvPr/>
        </p:nvCxnSpPr>
        <p:spPr>
          <a:xfrm>
            <a:off x="3386969" y="2063119"/>
            <a:ext cx="8211271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" name="Google Shape;134;p13"/>
          <p:cNvSpPr txBox="1">
            <a:spLocks noGrp="1"/>
          </p:cNvSpPr>
          <p:nvPr>
            <p:ph type="title"/>
          </p:nvPr>
        </p:nvSpPr>
        <p:spPr>
          <a:xfrm>
            <a:off x="3386970" y="2344850"/>
            <a:ext cx="8211271" cy="67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eorgia"/>
              <a:buNone/>
              <a:defRPr sz="4899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cxnSp>
        <p:nvCxnSpPr>
          <p:cNvPr id="135" name="Google Shape;135;p13"/>
          <p:cNvCxnSpPr/>
          <p:nvPr/>
        </p:nvCxnSpPr>
        <p:spPr>
          <a:xfrm>
            <a:off x="3386969" y="4173029"/>
            <a:ext cx="821127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6" name="Google Shape;136;p13"/>
          <p:cNvSpPr txBox="1"/>
          <p:nvPr/>
        </p:nvSpPr>
        <p:spPr>
          <a:xfrm>
            <a:off x="3386970" y="4342604"/>
            <a:ext cx="8211271" cy="20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pl-PL" sz="145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Podpis, dopisek, podtytuł, etc.</a:t>
            </a:r>
            <a:endParaRPr sz="145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7" name="Google Shape;137;p13"/>
          <p:cNvCxnSpPr/>
          <p:nvPr/>
        </p:nvCxnSpPr>
        <p:spPr>
          <a:xfrm>
            <a:off x="593761" y="6186777"/>
            <a:ext cx="229703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36095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ona przekładkowa granat">
  <p:cSld name="Strona przekładkowa grana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"/>
          <p:cNvSpPr txBox="1">
            <a:spLocks noGrp="1"/>
          </p:cNvSpPr>
          <p:nvPr>
            <p:ph type="title"/>
          </p:nvPr>
        </p:nvSpPr>
        <p:spPr>
          <a:xfrm>
            <a:off x="593760" y="4155418"/>
            <a:ext cx="11004479" cy="40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2903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140" name="Google Shape;140;p14"/>
          <p:cNvSpPr txBox="1">
            <a:spLocks noGrp="1"/>
          </p:cNvSpPr>
          <p:nvPr>
            <p:ph type="body" idx="1"/>
          </p:nvPr>
        </p:nvSpPr>
        <p:spPr>
          <a:xfrm>
            <a:off x="593760" y="4761122"/>
            <a:ext cx="11004479" cy="117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45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2205"/>
              <a:buFont typeface="Arial"/>
              <a:buNone/>
              <a:defRPr sz="20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984"/>
              <a:buFont typeface="Arial"/>
              <a:buNone/>
              <a:defRPr sz="18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2073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C98"/>
              </a:buClr>
              <a:buSzPts val="1764"/>
              <a:buFont typeface="Arial"/>
              <a:buNone/>
              <a:defRPr sz="1600" b="0" i="0" u="none" strike="noStrike" cap="none">
                <a:solidFill>
                  <a:srgbClr val="888C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41" name="Google Shape;141;p14"/>
          <p:cNvCxnSpPr/>
          <p:nvPr/>
        </p:nvCxnSpPr>
        <p:spPr>
          <a:xfrm>
            <a:off x="593762" y="3951775"/>
            <a:ext cx="11004479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14"/>
          <p:cNvCxnSpPr/>
          <p:nvPr/>
        </p:nvCxnSpPr>
        <p:spPr>
          <a:xfrm>
            <a:off x="593762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3" name="Google Shape;14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760" y="6359710"/>
            <a:ext cx="2095256" cy="14800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4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Google Shape;146;p14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7" name="Google Shape;147;p14"/>
          <p:cNvSpPr txBox="1">
            <a:spLocks noGrp="1"/>
          </p:cNvSpPr>
          <p:nvPr>
            <p:ph type="body" idx="2"/>
          </p:nvPr>
        </p:nvSpPr>
        <p:spPr>
          <a:xfrm>
            <a:off x="593761" y="371559"/>
            <a:ext cx="11004479" cy="332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14772" marR="0" lvl="0" indent="-20738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29544" marR="0" lvl="1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44316" marR="0" lvl="2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59087" marR="0" lvl="3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73859" marR="0" lvl="4" indent="-27651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488631" marR="0" lvl="5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03403" marR="0" lvl="6" indent="-3216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318175" marR="0" lvl="7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32947" marR="0" lvl="8" indent="-32167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7381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a strona">
  <p:cSld name="Pusta strona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51" name="Google Shape;151;p15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2" name="Google Shape;152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5"/>
          <p:cNvSpPr txBox="1">
            <a:spLocks noGrp="1"/>
          </p:cNvSpPr>
          <p:nvPr>
            <p:ph type="sldNum" idx="12"/>
          </p:nvPr>
        </p:nvSpPr>
        <p:spPr>
          <a:xfrm>
            <a:off x="11409031" y="6333135"/>
            <a:ext cx="731738" cy="5249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 sz="1361"/>
            </a:lvl1pPr>
            <a:lvl2pPr lvl="1">
              <a:buNone/>
              <a:defRPr sz="1361"/>
            </a:lvl2pPr>
            <a:lvl3pPr lvl="2">
              <a:buNone/>
              <a:defRPr sz="1361"/>
            </a:lvl3pPr>
            <a:lvl4pPr lvl="3">
              <a:buNone/>
              <a:defRPr sz="1361"/>
            </a:lvl4pPr>
            <a:lvl5pPr lvl="4">
              <a:buNone/>
              <a:defRPr sz="1361"/>
            </a:lvl5pPr>
            <a:lvl6pPr lvl="5">
              <a:buNone/>
              <a:defRPr sz="1361"/>
            </a:lvl6pPr>
            <a:lvl7pPr lvl="6">
              <a:buNone/>
              <a:defRPr sz="1361"/>
            </a:lvl7pPr>
            <a:lvl8pPr lvl="7">
              <a:buNone/>
              <a:defRPr sz="1361"/>
            </a:lvl8pPr>
            <a:lvl9pPr lvl="8">
              <a:buNone/>
              <a:defRPr sz="1361"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0670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końcowy">
  <p:cSld name="slajd końcow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Google Shape;156;p16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57" name="Google Shape;157;p16"/>
          <p:cNvCxnSpPr/>
          <p:nvPr/>
        </p:nvCxnSpPr>
        <p:spPr>
          <a:xfrm>
            <a:off x="593761" y="6186777"/>
            <a:ext cx="1100447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8" name="Google Shape;15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768" y="6359710"/>
            <a:ext cx="2095256" cy="1480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p16"/>
          <p:cNvCxnSpPr/>
          <p:nvPr/>
        </p:nvCxnSpPr>
        <p:spPr>
          <a:xfrm>
            <a:off x="593758" y="2778229"/>
            <a:ext cx="8211271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0" name="Google Shape;160;p16"/>
          <p:cNvSpPr txBox="1">
            <a:spLocks noGrp="1"/>
          </p:cNvSpPr>
          <p:nvPr>
            <p:ph type="title"/>
          </p:nvPr>
        </p:nvSpPr>
        <p:spPr>
          <a:xfrm>
            <a:off x="593759" y="3059960"/>
            <a:ext cx="8211271" cy="135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eorgia"/>
              <a:buNone/>
              <a:defRPr sz="4899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sldNum" idx="12"/>
          </p:nvPr>
        </p:nvSpPr>
        <p:spPr>
          <a:xfrm>
            <a:off x="11409031" y="6333135"/>
            <a:ext cx="731738" cy="5249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 sz="1361"/>
            </a:lvl1pPr>
            <a:lvl2pPr lvl="1">
              <a:buNone/>
              <a:defRPr sz="1361"/>
            </a:lvl2pPr>
            <a:lvl3pPr lvl="2">
              <a:buNone/>
              <a:defRPr sz="1361"/>
            </a:lvl3pPr>
            <a:lvl4pPr lvl="3">
              <a:buNone/>
              <a:defRPr sz="1361"/>
            </a:lvl4pPr>
            <a:lvl5pPr lvl="4">
              <a:buNone/>
              <a:defRPr sz="1361"/>
            </a:lvl5pPr>
            <a:lvl6pPr lvl="5">
              <a:buNone/>
              <a:defRPr sz="1361"/>
            </a:lvl6pPr>
            <a:lvl7pPr lvl="6">
              <a:buNone/>
              <a:defRPr sz="1361"/>
            </a:lvl7pPr>
            <a:lvl8pPr lvl="7">
              <a:buNone/>
              <a:defRPr sz="1361"/>
            </a:lvl8pPr>
            <a:lvl9pPr lvl="8">
              <a:buNone/>
              <a:defRPr sz="1361"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375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kładka granat">
  <p:cSld name="Okładka grana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>
            <a:spLocks noGrp="1"/>
          </p:cNvSpPr>
          <p:nvPr>
            <p:ph type="ctrTitle"/>
          </p:nvPr>
        </p:nvSpPr>
        <p:spPr>
          <a:xfrm>
            <a:off x="593762" y="4102105"/>
            <a:ext cx="11004478" cy="351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eorgia"/>
              <a:buNone/>
              <a:defRPr sz="254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164" name="Google Shape;164;p17"/>
          <p:cNvSpPr txBox="1">
            <a:spLocks noGrp="1"/>
          </p:cNvSpPr>
          <p:nvPr>
            <p:ph type="subTitle" idx="1"/>
          </p:nvPr>
        </p:nvSpPr>
        <p:spPr>
          <a:xfrm>
            <a:off x="593761" y="4620355"/>
            <a:ext cx="11004479" cy="68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45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65" name="Google Shape;165;p17"/>
          <p:cNvCxnSpPr/>
          <p:nvPr/>
        </p:nvCxnSpPr>
        <p:spPr>
          <a:xfrm>
            <a:off x="593763" y="3946718"/>
            <a:ext cx="1100447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6" name="Google Shape;166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760" y="731477"/>
            <a:ext cx="2979751" cy="2104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17"/>
          <p:cNvCxnSpPr/>
          <p:nvPr/>
        </p:nvCxnSpPr>
        <p:spPr>
          <a:xfrm>
            <a:off x="593760" y="489878"/>
            <a:ext cx="10982685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8" name="Google Shape;168;p17"/>
          <p:cNvCxnSpPr/>
          <p:nvPr/>
        </p:nvCxnSpPr>
        <p:spPr>
          <a:xfrm>
            <a:off x="593763" y="6186777"/>
            <a:ext cx="1100447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9" name="Google Shape;169;p17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668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0" name="Google Shape;170;p17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sldNum" idx="12"/>
          </p:nvPr>
        </p:nvSpPr>
        <p:spPr>
          <a:xfrm>
            <a:off x="11409031" y="6333135"/>
            <a:ext cx="731738" cy="5249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 sz="1361"/>
            </a:lvl1pPr>
            <a:lvl2pPr lvl="1">
              <a:buNone/>
              <a:defRPr sz="1361"/>
            </a:lvl2pPr>
            <a:lvl3pPr lvl="2">
              <a:buNone/>
              <a:defRPr sz="1361"/>
            </a:lvl3pPr>
            <a:lvl4pPr lvl="3">
              <a:buNone/>
              <a:defRPr sz="1361"/>
            </a:lvl4pPr>
            <a:lvl5pPr lvl="4">
              <a:buNone/>
              <a:defRPr sz="1361"/>
            </a:lvl5pPr>
            <a:lvl6pPr lvl="5">
              <a:buNone/>
              <a:defRPr sz="1361"/>
            </a:lvl6pPr>
            <a:lvl7pPr lvl="6">
              <a:buNone/>
              <a:defRPr sz="1361"/>
            </a:lvl7pPr>
            <a:lvl8pPr lvl="7">
              <a:buNone/>
              <a:defRPr sz="1361"/>
            </a:lvl8pPr>
            <a:lvl9pPr lvl="8">
              <a:buNone/>
              <a:defRPr sz="1361"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0020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kładka ze zdjęciem">
  <p:cSld name="Okładka ze zdjęciem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8"/>
          <p:cNvSpPr>
            <a:spLocks noGrp="1"/>
          </p:cNvSpPr>
          <p:nvPr>
            <p:ph type="pic" idx="2"/>
          </p:nvPr>
        </p:nvSpPr>
        <p:spPr>
          <a:xfrm>
            <a:off x="1" y="1"/>
            <a:ext cx="12192000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4" name="Google Shape;174;p18"/>
          <p:cNvSpPr/>
          <p:nvPr/>
        </p:nvSpPr>
        <p:spPr>
          <a:xfrm>
            <a:off x="347567" y="3747176"/>
            <a:ext cx="5872434" cy="315086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2939" tIns="41458" rIns="82939" bIns="4145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8"/>
          <p:cNvSpPr txBox="1">
            <a:spLocks noGrp="1"/>
          </p:cNvSpPr>
          <p:nvPr>
            <p:ph type="ctrTitle"/>
          </p:nvPr>
        </p:nvSpPr>
        <p:spPr>
          <a:xfrm>
            <a:off x="593760" y="4831930"/>
            <a:ext cx="5378240" cy="2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None/>
              <a:defRPr sz="1814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/>
            </a:lvl9pPr>
          </a:lstStyle>
          <a:p>
            <a:endParaRPr/>
          </a:p>
        </p:txBody>
      </p:sp>
      <p:sp>
        <p:nvSpPr>
          <p:cNvPr id="176" name="Google Shape;176;p18"/>
          <p:cNvSpPr txBox="1">
            <a:spLocks noGrp="1"/>
          </p:cNvSpPr>
          <p:nvPr>
            <p:ph type="subTitle" idx="1"/>
          </p:nvPr>
        </p:nvSpPr>
        <p:spPr>
          <a:xfrm>
            <a:off x="593759" y="5237000"/>
            <a:ext cx="5378240" cy="68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27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4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77" name="Google Shape;177;p18"/>
          <p:cNvCxnSpPr/>
          <p:nvPr/>
        </p:nvCxnSpPr>
        <p:spPr>
          <a:xfrm>
            <a:off x="593761" y="4676542"/>
            <a:ext cx="537824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8" name="Google Shape;178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760" y="4182019"/>
            <a:ext cx="2979753" cy="2104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18"/>
          <p:cNvCxnSpPr/>
          <p:nvPr/>
        </p:nvCxnSpPr>
        <p:spPr>
          <a:xfrm>
            <a:off x="593761" y="3951775"/>
            <a:ext cx="5378238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0" name="Google Shape;180;p18"/>
          <p:cNvCxnSpPr/>
          <p:nvPr/>
        </p:nvCxnSpPr>
        <p:spPr>
          <a:xfrm>
            <a:off x="593761" y="6186777"/>
            <a:ext cx="537824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1" name="Google Shape;181;p18"/>
          <p:cNvSpPr txBox="1">
            <a:spLocks noGrp="1"/>
          </p:cNvSpPr>
          <p:nvPr>
            <p:ph type="dt" idx="10"/>
          </p:nvPr>
        </p:nvSpPr>
        <p:spPr>
          <a:xfrm>
            <a:off x="4940246" y="6356351"/>
            <a:ext cx="1031753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18"/>
          <p:cNvSpPr txBox="1">
            <a:spLocks noGrp="1"/>
          </p:cNvSpPr>
          <p:nvPr>
            <p:ph type="ftr" idx="11"/>
          </p:nvPr>
        </p:nvSpPr>
        <p:spPr>
          <a:xfrm>
            <a:off x="2145226" y="6356351"/>
            <a:ext cx="2547017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sldNum" idx="12"/>
          </p:nvPr>
        </p:nvSpPr>
        <p:spPr>
          <a:xfrm>
            <a:off x="11409031" y="6333135"/>
            <a:ext cx="731738" cy="5249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 sz="1361"/>
            </a:lvl1pPr>
            <a:lvl2pPr lvl="1">
              <a:buNone/>
              <a:defRPr sz="1361"/>
            </a:lvl2pPr>
            <a:lvl3pPr lvl="2">
              <a:buNone/>
              <a:defRPr sz="1361"/>
            </a:lvl3pPr>
            <a:lvl4pPr lvl="3">
              <a:buNone/>
              <a:defRPr sz="1361"/>
            </a:lvl4pPr>
            <a:lvl5pPr lvl="4">
              <a:buNone/>
              <a:defRPr sz="1361"/>
            </a:lvl5pPr>
            <a:lvl6pPr lvl="5">
              <a:buNone/>
              <a:defRPr sz="1361"/>
            </a:lvl6pPr>
            <a:lvl7pPr lvl="6">
              <a:buNone/>
              <a:defRPr sz="1361"/>
            </a:lvl7pPr>
            <a:lvl8pPr lvl="7">
              <a:buNone/>
              <a:defRPr sz="1361"/>
            </a:lvl8pPr>
            <a:lvl9pPr lvl="8">
              <a:buNone/>
              <a:defRPr sz="1361"/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434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593761" y="702960"/>
            <a:ext cx="11004479" cy="40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593761" y="1373675"/>
            <a:ext cx="1100447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9051225" y="6356351"/>
            <a:ext cx="129251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6220002" y="6356351"/>
            <a:ext cx="2585029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800945" y="6356351"/>
            <a:ext cx="797295" cy="16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8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23854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44">
          <p15:clr>
            <a:srgbClr val="F26B43"/>
          </p15:clr>
        </p15:guide>
        <p15:guide id="2" pos="3436">
          <p15:clr>
            <a:srgbClr val="F26B43"/>
          </p15:clr>
        </p15:guide>
        <p15:guide id="3" pos="3299">
          <p15:clr>
            <a:srgbClr val="F26B43"/>
          </p15:clr>
        </p15:guide>
        <p15:guide id="4" pos="328">
          <p15:clr>
            <a:srgbClr val="F26B43"/>
          </p15:clr>
        </p15:guide>
        <p15:guide id="5" pos="192">
          <p15:clr>
            <a:srgbClr val="F26B43"/>
          </p15:clr>
        </p15:guide>
        <p15:guide id="6" pos="6407">
          <p15:clr>
            <a:srgbClr val="F26B43"/>
          </p15:clr>
        </p15:guide>
        <p15:guide id="7" pos="6543">
          <p15:clr>
            <a:srgbClr val="F26B43"/>
          </p15:clr>
        </p15:guide>
        <p15:guide id="8" pos="1735">
          <p15:clr>
            <a:srgbClr val="F26B43"/>
          </p15:clr>
        </p15:guide>
        <p15:guide id="9" pos="1871">
          <p15:clr>
            <a:srgbClr val="F26B43"/>
          </p15:clr>
        </p15:guide>
        <p15:guide id="10" pos="4864">
          <p15:clr>
            <a:srgbClr val="F26B43"/>
          </p15:clr>
        </p15:guide>
        <p15:guide id="11" pos="50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>
            <a:extLst>
              <a:ext uri="{FF2B5EF4-FFF2-40B4-BE49-F238E27FC236}">
                <a16:creationId xmlns:a16="http://schemas.microsoft.com/office/drawing/2014/main" id="{BA31CF7F-B9B4-B84C-B8F9-B910BFF06259}"/>
              </a:ext>
            </a:extLst>
          </p:cNvPr>
          <p:cNvSpPr/>
          <p:nvPr/>
        </p:nvSpPr>
        <p:spPr>
          <a:xfrm>
            <a:off x="520797" y="629265"/>
            <a:ext cx="3195797" cy="401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2C6C1DB-AAAF-FCCC-A5E6-27B731719C6B}"/>
              </a:ext>
            </a:extLst>
          </p:cNvPr>
          <p:cNvSpPr txBox="1"/>
          <p:nvPr/>
        </p:nvSpPr>
        <p:spPr>
          <a:xfrm>
            <a:off x="6359588" y="2141649"/>
            <a:ext cx="3585756" cy="46166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b="1" dirty="0"/>
              <a:t>Fundusze Europejskie</a:t>
            </a:r>
          </a:p>
        </p:txBody>
      </p:sp>
      <p:sp>
        <p:nvSpPr>
          <p:cNvPr id="188" name="Google Shape;188;p19"/>
          <p:cNvSpPr txBox="1">
            <a:spLocks noGrp="1"/>
          </p:cNvSpPr>
          <p:nvPr>
            <p:ph type="ctrTitle"/>
          </p:nvPr>
        </p:nvSpPr>
        <p:spPr>
          <a:xfrm>
            <a:off x="580946" y="4005288"/>
            <a:ext cx="11030108" cy="598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pl-PL" sz="3600" dirty="0">
                <a:latin typeface="Helvetica" pitchFamily="2" charset="0"/>
              </a:rPr>
              <a:t>Tytuł prezentacji</a:t>
            </a:r>
            <a:endParaRPr sz="2500" b="0" dirty="0">
              <a:latin typeface="Helvetica" pitchFamily="2" charset="0"/>
            </a:endParaRPr>
          </a:p>
        </p:txBody>
      </p:sp>
      <p:sp>
        <p:nvSpPr>
          <p:cNvPr id="190" name="Google Shape;190;p19"/>
          <p:cNvSpPr/>
          <p:nvPr/>
        </p:nvSpPr>
        <p:spPr>
          <a:xfrm>
            <a:off x="287987" y="3359556"/>
            <a:ext cx="3751549" cy="401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 defTabSz="829544">
              <a:buClr>
                <a:srgbClr val="000000"/>
              </a:buClr>
            </a:pPr>
            <a:endParaRPr sz="127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Google Shape;204;p21">
            <a:extLst>
              <a:ext uri="{FF2B5EF4-FFF2-40B4-BE49-F238E27FC236}">
                <a16:creationId xmlns:a16="http://schemas.microsoft.com/office/drawing/2014/main" id="{CC70EF0D-44AD-4A7C-8860-A0E1B9EC83E8}"/>
              </a:ext>
            </a:extLst>
          </p:cNvPr>
          <p:cNvSpPr/>
          <p:nvPr/>
        </p:nvSpPr>
        <p:spPr>
          <a:xfrm>
            <a:off x="520797" y="6265565"/>
            <a:ext cx="2989979" cy="401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 defTabSz="829544">
              <a:buClr>
                <a:srgbClr val="000000"/>
              </a:buClr>
            </a:pPr>
            <a:endParaRPr sz="127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580162F2-6A4F-5C6E-CA10-94E86DA69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164" y="-348035"/>
            <a:ext cx="6100433" cy="2475332"/>
          </a:xfrm>
          <a:prstGeom prst="rect">
            <a:avLst/>
          </a:prstGeom>
        </p:spPr>
      </p:pic>
      <p:sp>
        <p:nvSpPr>
          <p:cNvPr id="3" name="Google Shape;188;p19">
            <a:extLst>
              <a:ext uri="{FF2B5EF4-FFF2-40B4-BE49-F238E27FC236}">
                <a16:creationId xmlns:a16="http://schemas.microsoft.com/office/drawing/2014/main" id="{BF45FE84-D6EA-F8FE-3E2C-FD1FC15B2A49}"/>
              </a:ext>
            </a:extLst>
          </p:cNvPr>
          <p:cNvSpPr txBox="1">
            <a:spLocks/>
          </p:cNvSpPr>
          <p:nvPr/>
        </p:nvSpPr>
        <p:spPr>
          <a:xfrm>
            <a:off x="580946" y="5179263"/>
            <a:ext cx="11030108" cy="598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eorgia"/>
              <a:buNone/>
              <a:defRPr sz="254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pl-PL" sz="2800" kern="0" dirty="0">
                <a:latin typeface="Helvetica" pitchFamily="2" charset="0"/>
              </a:rPr>
              <a:t>Autor prezentacji</a:t>
            </a:r>
            <a:br>
              <a:rPr lang="pl-PL" sz="2800" kern="0" dirty="0">
                <a:latin typeface="Helvetica" pitchFamily="2" charset="0"/>
              </a:rPr>
            </a:br>
            <a:r>
              <a:rPr lang="pl-PL" sz="2800" kern="0" dirty="0">
                <a:latin typeface="Helvetica" pitchFamily="2" charset="0"/>
              </a:rPr>
              <a:t>Imię i nazwisko promotora</a:t>
            </a:r>
            <a:endParaRPr lang="pl-PL" sz="2800" b="0" kern="0" dirty="0">
              <a:latin typeface="Helvetica" pitchFamily="2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E1D4F14-6FE3-29DA-2497-6DB47B5B6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7392" y="6219525"/>
            <a:ext cx="3697216" cy="507533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C63CED3-EAE6-BE74-290F-4D1FF4CA757D}"/>
              </a:ext>
            </a:extLst>
          </p:cNvPr>
          <p:cNvSpPr txBox="1"/>
          <p:nvPr/>
        </p:nvSpPr>
        <p:spPr>
          <a:xfrm>
            <a:off x="4715760" y="2603314"/>
            <a:ext cx="6873412" cy="1280094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300" b="1" dirty="0">
                <a:solidFill>
                  <a:schemeClr val="bg1"/>
                </a:solidFill>
              </a:rPr>
              <a:t>"Nowoczesne i profesjonalne PSZ </a:t>
            </a:r>
          </a:p>
          <a:p>
            <a:pPr algn="ctr"/>
            <a:r>
              <a:rPr lang="pl-PL" sz="2300" b="1" dirty="0">
                <a:solidFill>
                  <a:schemeClr val="bg1"/>
                </a:solidFill>
              </a:rPr>
              <a:t>= wysoka jakość świadczonych usług„</a:t>
            </a:r>
          </a:p>
          <a:p>
            <a:pPr algn="ctr">
              <a:lnSpc>
                <a:spcPct val="150000"/>
              </a:lnSpc>
            </a:pPr>
            <a:r>
              <a:rPr lang="pl-PL" sz="2300" b="1" dirty="0">
                <a:solidFill>
                  <a:schemeClr val="bg1"/>
                </a:solidFill>
              </a:rPr>
              <a:t>FERS.01.02-IP.06-0006/24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 txBox="1">
            <a:spLocks noGrp="1"/>
          </p:cNvSpPr>
          <p:nvPr>
            <p:ph type="sldNum" idx="12"/>
          </p:nvPr>
        </p:nvSpPr>
        <p:spPr>
          <a:xfrm>
            <a:off x="10938505" y="6356351"/>
            <a:ext cx="634392" cy="16764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defTabSz="829544"/>
            <a:fld id="{00000000-1234-1234-1234-123412341234}" type="slidenum">
              <a:rPr lang="pl-PL" kern="0">
                <a:solidFill>
                  <a:srgbClr val="002C58"/>
                </a:solidFill>
                <a:latin typeface="Helvetica" pitchFamily="2" charset="0"/>
              </a:rPr>
              <a:pPr defTabSz="829544"/>
              <a:t>2</a:t>
            </a:fld>
            <a:endParaRPr kern="0" dirty="0">
              <a:solidFill>
                <a:srgbClr val="002C58"/>
              </a:solidFill>
              <a:latin typeface="Helvetica" pitchFamily="2" charset="0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2275456" y="4469884"/>
            <a:ext cx="2989979" cy="401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/>
          <a:p>
            <a:pPr defTabSz="829544">
              <a:buClr>
                <a:srgbClr val="000000"/>
              </a:buClr>
            </a:pPr>
            <a:endParaRPr sz="127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57C8B726-50E0-47F7-BBBC-54F1227BD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85" y="48858"/>
            <a:ext cx="10459821" cy="447317"/>
          </a:xfrm>
        </p:spPr>
        <p:txBody>
          <a:bodyPr/>
          <a:lstStyle/>
          <a:p>
            <a:r>
              <a:rPr lang="pl-PL" sz="2900" dirty="0">
                <a:solidFill>
                  <a:srgbClr val="002C58"/>
                </a:solidFill>
                <a:latin typeface="Helvetica" pitchFamily="2" charset="0"/>
                <a:ea typeface="+mn-ea"/>
                <a:cs typeface="+mn-cs"/>
              </a:rPr>
              <a:t>1. Nazwa slajdu</a:t>
            </a:r>
            <a:endParaRPr lang="pl-PL" sz="2900" dirty="0">
              <a:latin typeface="Helvetica" pitchFamily="2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3BE01A9-6CED-56B2-A9A8-C48A12685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46" y="6227285"/>
            <a:ext cx="4539797" cy="59690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767CABF2-412B-03B1-2C0E-B64654DE0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5296" y="6224160"/>
            <a:ext cx="4261407" cy="58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70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SB OK (rgb)">
      <a:dk1>
        <a:srgbClr val="002C58"/>
      </a:dk1>
      <a:lt1>
        <a:srgbClr val="FFFFFF"/>
      </a:lt1>
      <a:dk2>
        <a:srgbClr val="4DC0E2"/>
      </a:dk2>
      <a:lt2>
        <a:srgbClr val="ACDCEB"/>
      </a:lt2>
      <a:accent1>
        <a:srgbClr val="DC4261"/>
      </a:accent1>
      <a:accent2>
        <a:srgbClr val="002243"/>
      </a:accent2>
      <a:accent3>
        <a:srgbClr val="003D7B"/>
      </a:accent3>
      <a:accent4>
        <a:srgbClr val="005AB3"/>
      </a:accent4>
      <a:accent5>
        <a:srgbClr val="0061C2"/>
      </a:accent5>
      <a:accent6>
        <a:srgbClr val="006BD6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493388-0afe-4994-baa9-fa3dd5fa616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3632E7B8610CD47ABD6576C4055D170" ma:contentTypeVersion="12" ma:contentTypeDescription="Utwórz nowy dokument." ma:contentTypeScope="" ma:versionID="693dd31d768d3d46739f61990ed8c968">
  <xsd:schema xmlns:xsd="http://www.w3.org/2001/XMLSchema" xmlns:xs="http://www.w3.org/2001/XMLSchema" xmlns:p="http://schemas.microsoft.com/office/2006/metadata/properties" xmlns:ns2="2c493388-0afe-4994-baa9-fa3dd5fa6168" targetNamespace="http://schemas.microsoft.com/office/2006/metadata/properties" ma:root="true" ma:fieldsID="a6b917d7bdc1065ac5ff62edfa605070" ns2:_="">
    <xsd:import namespace="2c493388-0afe-4994-baa9-fa3dd5fa61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493388-0afe-4994-baa9-fa3dd5fa6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Tagi obrazów" ma:readOnly="false" ma:fieldId="{5cf76f15-5ced-4ddc-b409-7134ff3c332f}" ma:taxonomyMulti="true" ma:sspId="d134e4b8-377d-442c-b5bd-7a06feb52b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47D6F3-2A49-4F89-9265-CD52A17ECC67}">
  <ds:schemaRefs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15bc4bbb-e835-448b-ba0b-a0d57c57eb8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a353d86e-8470-447b-9648-0c0bfbcc6a38"/>
    <ds:schemaRef ds:uri="http://www.w3.org/XML/1998/namespace"/>
    <ds:schemaRef ds:uri="3785866d-319c-4412-9d31-73e2f836ee24"/>
    <ds:schemaRef ds:uri="f1dfd687-ce92-41e8-800b-11e03cd3205f"/>
    <ds:schemaRef ds:uri="cc32ea10-24d7-4ab8-908a-92053f695cd3"/>
    <ds:schemaRef ds:uri="eb0a0fa8-4a31-45cf-8afe-4038f1fe0ece"/>
    <ds:schemaRef ds:uri="52e0de59-ee85-4954-bc93-5f9c5ac59baa"/>
  </ds:schemaRefs>
</ds:datastoreItem>
</file>

<file path=customXml/itemProps2.xml><?xml version="1.0" encoding="utf-8"?>
<ds:datastoreItem xmlns:ds="http://schemas.openxmlformats.org/officeDocument/2006/customXml" ds:itemID="{E3C0B90A-C52C-44A3-8B28-1EFDD96460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86A0CA-8004-4DEB-B8D7-26AADC011C2A}"/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32</Words>
  <Application>Microsoft Office PowerPoint</Application>
  <PresentationFormat>Panoramiczny</PresentationFormat>
  <Paragraphs>8</Paragraphs>
  <Slides>2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Arial</vt:lpstr>
      <vt:lpstr>Calibri</vt:lpstr>
      <vt:lpstr>Georgia</vt:lpstr>
      <vt:lpstr>Helvetica</vt:lpstr>
      <vt:lpstr>Office Theme</vt:lpstr>
      <vt:lpstr>Tytuł prezentacji</vt:lpstr>
      <vt:lpstr>1. Nazwa slajdu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Paweł Zeller</dc:creator>
  <cp:lastModifiedBy>Katarzyna Nowakowska</cp:lastModifiedBy>
  <cp:revision>29</cp:revision>
  <dcterms:created xsi:type="dcterms:W3CDTF">2021-02-11T13:48:28Z</dcterms:created>
  <dcterms:modified xsi:type="dcterms:W3CDTF">2026-10-19T14:08:55Z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0x01010003632E7B8610CD47ABD6576C4055D170</vt:lpwstr>
  </property>
  <property fmtid="{D5CDD505-2E9C-101B-9397-08002B2CF9AE}" pid="3" name="MediaServiceImageTags">
    <vt:lpwstr/>
  </property>
</Properties>
</file>